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04E5-279B-4786-A498-BD0B53D4EACF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7179-D812-4D9C-8C07-9442316433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04E5-279B-4786-A498-BD0B53D4EACF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7179-D812-4D9C-8C07-9442316433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04E5-279B-4786-A498-BD0B53D4EACF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7179-D812-4D9C-8C07-9442316433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04E5-279B-4786-A498-BD0B53D4EACF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7179-D812-4D9C-8C07-9442316433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04E5-279B-4786-A498-BD0B53D4EACF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7179-D812-4D9C-8C07-9442316433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04E5-279B-4786-A498-BD0B53D4EACF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7179-D812-4D9C-8C07-9442316433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04E5-279B-4786-A498-BD0B53D4EACF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7179-D812-4D9C-8C07-9442316433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04E5-279B-4786-A498-BD0B53D4EACF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7179-D812-4D9C-8C07-9442316433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04E5-279B-4786-A498-BD0B53D4EACF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7179-D812-4D9C-8C07-9442316433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04E5-279B-4786-A498-BD0B53D4EACF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7179-D812-4D9C-8C07-9442316433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04E5-279B-4786-A498-BD0B53D4EACF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7179-D812-4D9C-8C07-9442316433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B04E5-279B-4786-A498-BD0B53D4EACF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87179-D812-4D9C-8C07-9442316433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1ec197b4ac6acfe6fd499326453f555.png"/>
          <p:cNvPicPr>
            <a:picLocks noGrp="1" noChangeAspect="1"/>
          </p:cNvPicPr>
          <p:nvPr>
            <p:ph idx="1"/>
          </p:nvPr>
        </p:nvPicPr>
        <p:blipFill>
          <a:blip r:embed="rId2"/>
          <a:srcRect l="8369" t="6734" r="70816" b="66328"/>
          <a:stretch>
            <a:fillRect/>
          </a:stretch>
        </p:blipFill>
        <p:spPr>
          <a:xfrm>
            <a:off x="0" y="1295400"/>
            <a:ext cx="3962400" cy="3962400"/>
          </a:xfr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609600"/>
            <a:ext cx="2825458" cy="3200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4953000" y="4191000"/>
            <a:ext cx="350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a-IN" sz="4800" b="1" dirty="0"/>
              <a:t>அம்மா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362200"/>
            <a:ext cx="153599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a-IN" sz="9600" dirty="0" smtClean="0"/>
              <a:t>ஒ</a:t>
            </a:r>
            <a:endParaRPr lang="en-US" sz="9600" dirty="0"/>
          </a:p>
        </p:txBody>
      </p:sp>
      <p:pic>
        <p:nvPicPr>
          <p:cNvPr id="3" name="Picture 2" descr="Arabian-Cam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1295400"/>
            <a:ext cx="4521200" cy="33909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181600" y="5029200"/>
            <a:ext cx="1407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a-IN" dirty="0" smtClean="0"/>
              <a:t>ஒட்டகம்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1ec197b4ac6acfe6fd499326453f555.png"/>
          <p:cNvPicPr>
            <a:picLocks noGrp="1" noChangeAspect="1"/>
          </p:cNvPicPr>
          <p:nvPr>
            <p:ph idx="1"/>
          </p:nvPr>
        </p:nvPicPr>
        <p:blipFill>
          <a:blip r:embed="rId2"/>
          <a:srcRect l="31786" t="8418" r="48699" b="68011"/>
          <a:stretch>
            <a:fillRect/>
          </a:stretch>
        </p:blipFill>
        <p:spPr>
          <a:xfrm>
            <a:off x="304800" y="685800"/>
            <a:ext cx="4327071" cy="4038600"/>
          </a:xfrm>
        </p:spPr>
      </p:pic>
      <p:sp>
        <p:nvSpPr>
          <p:cNvPr id="6" name="Rectangle 5"/>
          <p:cNvSpPr/>
          <p:nvPr/>
        </p:nvSpPr>
        <p:spPr>
          <a:xfrm>
            <a:off x="5486400" y="4800600"/>
            <a:ext cx="24465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a-IN" sz="4000" b="1" dirty="0" smtClean="0"/>
              <a:t>ஆப்பிள்</a:t>
            </a:r>
            <a:endParaRPr lang="ta-IN" sz="4000" b="1" dirty="0"/>
          </a:p>
        </p:txBody>
      </p:sp>
      <p:pic>
        <p:nvPicPr>
          <p:cNvPr id="7" name="Picture 6" descr="download (3).jpg"/>
          <p:cNvPicPr>
            <a:picLocks noChangeAspect="1"/>
          </p:cNvPicPr>
          <p:nvPr/>
        </p:nvPicPr>
        <p:blipFill>
          <a:blip r:embed="rId3"/>
          <a:srcRect r="2500" b="10731"/>
          <a:stretch>
            <a:fillRect/>
          </a:stretch>
        </p:blipFill>
        <p:spPr>
          <a:xfrm>
            <a:off x="4953000" y="1676400"/>
            <a:ext cx="29718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1ec197b4ac6acfe6fd499326453f555.png"/>
          <p:cNvPicPr>
            <a:picLocks noGrp="1" noChangeAspect="1"/>
          </p:cNvPicPr>
          <p:nvPr>
            <p:ph idx="1"/>
          </p:nvPr>
        </p:nvPicPr>
        <p:blipFill>
          <a:blip r:embed="rId2"/>
          <a:srcRect l="52602" t="5051" r="26582" b="66327"/>
          <a:stretch>
            <a:fillRect/>
          </a:stretch>
        </p:blipFill>
        <p:spPr>
          <a:xfrm>
            <a:off x="304800" y="838200"/>
            <a:ext cx="3872753" cy="4114800"/>
          </a:xfrm>
        </p:spPr>
      </p:pic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457200"/>
            <a:ext cx="3114675" cy="468052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6019800" y="5410200"/>
            <a:ext cx="15776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a-IN" sz="3200" dirty="0"/>
              <a:t>இலை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1ec197b4ac6acfe6fd499326453f555.png"/>
          <p:cNvPicPr>
            <a:picLocks noChangeAspect="1"/>
          </p:cNvPicPr>
          <p:nvPr/>
        </p:nvPicPr>
        <p:blipFill>
          <a:blip r:embed="rId2"/>
          <a:srcRect l="74899" t="11111" r="12747" b="72037"/>
          <a:stretch>
            <a:fillRect/>
          </a:stretch>
        </p:blipFill>
        <p:spPr>
          <a:xfrm>
            <a:off x="685800" y="1981200"/>
            <a:ext cx="2819400" cy="2971800"/>
          </a:xfrm>
          <a:prstGeom prst="rect">
            <a:avLst/>
          </a:prstGeom>
        </p:spPr>
      </p:pic>
      <p:pic>
        <p:nvPicPr>
          <p:cNvPr id="4" name="Picture 3" descr="images (1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533400"/>
            <a:ext cx="3257550" cy="464374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724400" y="5181600"/>
            <a:ext cx="1676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a-IN" sz="4000" dirty="0" smtClean="0"/>
              <a:t>ஈட்டி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ystal-salt-800x8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219200"/>
            <a:ext cx="3200400" cy="32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21ec197b4ac6acfe6fd499326453f555.png"/>
          <p:cNvPicPr>
            <a:picLocks noChangeAspect="1"/>
          </p:cNvPicPr>
          <p:nvPr/>
        </p:nvPicPr>
        <p:blipFill>
          <a:blip r:embed="rId3"/>
          <a:srcRect l="3636" t="35556" r="81768" b="47777"/>
          <a:stretch>
            <a:fillRect/>
          </a:stretch>
        </p:blipFill>
        <p:spPr>
          <a:xfrm>
            <a:off x="762000" y="914400"/>
            <a:ext cx="3733800" cy="329452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638800" y="5029200"/>
            <a:ext cx="213231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a-IN" sz="6000" dirty="0"/>
              <a:t>உப்பு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ngle_plank_jhula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676400"/>
            <a:ext cx="3276600" cy="3276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21ec197b4ac6acfe6fd499326453f555.png"/>
          <p:cNvPicPr>
            <a:picLocks noChangeAspect="1"/>
          </p:cNvPicPr>
          <p:nvPr/>
        </p:nvPicPr>
        <p:blipFill>
          <a:blip r:embed="rId3"/>
          <a:srcRect l="22525" t="34444" r="58586" b="44445"/>
          <a:stretch>
            <a:fillRect/>
          </a:stretch>
        </p:blipFill>
        <p:spPr>
          <a:xfrm>
            <a:off x="685800" y="1447800"/>
            <a:ext cx="4323348" cy="3733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791200" y="5334000"/>
            <a:ext cx="26148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a-IN" sz="4000" b="1" dirty="0"/>
              <a:t>ஊஞ்சல்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ec197b4ac6acfe6fd499326453f555.png"/>
          <p:cNvPicPr>
            <a:picLocks noChangeAspect="1"/>
          </p:cNvPicPr>
          <p:nvPr/>
        </p:nvPicPr>
        <p:blipFill>
          <a:blip r:embed="rId2"/>
          <a:srcRect l="44848" t="34444" r="37980" b="44445"/>
          <a:stretch>
            <a:fillRect/>
          </a:stretch>
        </p:blipFill>
        <p:spPr>
          <a:xfrm>
            <a:off x="685800" y="1676400"/>
            <a:ext cx="2590800" cy="2461260"/>
          </a:xfrm>
          <a:prstGeom prst="rect">
            <a:avLst/>
          </a:prstGeom>
        </p:spPr>
      </p:pic>
      <p:pic>
        <p:nvPicPr>
          <p:cNvPr id="3" name="Picture 2" descr="iStock-18281975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1143000"/>
            <a:ext cx="4648200" cy="31176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5867400" y="4648200"/>
            <a:ext cx="1828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a-IN" sz="3200" b="1" dirty="0"/>
              <a:t>எலி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324600" y="5486400"/>
            <a:ext cx="1447800" cy="415498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a-IN" sz="27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Latha" pitchFamily="34" charset="0"/>
              </a:rPr>
              <a:t>ஏணி</a:t>
            </a:r>
            <a:r>
              <a:rPr kumimoji="0" lang="ta-I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Latha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Gold+Aura+Decorative+Metal+Lad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1066800"/>
            <a:ext cx="3429000" cy="3429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21ec197b4ac6acfe6fd499326453f555.png"/>
          <p:cNvPicPr>
            <a:picLocks noChangeAspect="1"/>
          </p:cNvPicPr>
          <p:nvPr/>
        </p:nvPicPr>
        <p:blipFill>
          <a:blip r:embed="rId3"/>
          <a:srcRect l="60303" t="34444" r="21667" b="43334"/>
          <a:stretch>
            <a:fillRect/>
          </a:stretch>
        </p:blipFill>
        <p:spPr>
          <a:xfrm>
            <a:off x="914400" y="1295400"/>
            <a:ext cx="328041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590800"/>
            <a:ext cx="29717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 smtClean="0"/>
              <a:t>  </a:t>
            </a:r>
            <a:r>
              <a:rPr lang="ta-IN" sz="9600" dirty="0" smtClean="0"/>
              <a:t>ஐ</a:t>
            </a:r>
            <a:r>
              <a:rPr lang="ta-IN" sz="6000" dirty="0" smtClean="0"/>
              <a:t> </a:t>
            </a:r>
            <a:endParaRPr lang="en-US" sz="6000" dirty="0"/>
          </a:p>
        </p:txBody>
      </p:sp>
      <p:pic>
        <p:nvPicPr>
          <p:cNvPr id="3" name="Picture 2" descr="number_5_blue-5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483006"/>
            <a:ext cx="4393794" cy="439379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800600" y="5181600"/>
            <a:ext cx="13147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a-IN" sz="2800" dirty="0" smtClean="0"/>
              <a:t>ஐந்து</a:t>
            </a:r>
            <a:r>
              <a:rPr lang="ta-IN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13</Words>
  <Application>Microsoft Office PowerPoint</Application>
  <PresentationFormat>On-screen Show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vanitha</dc:creator>
  <cp:lastModifiedBy>vanitha</cp:lastModifiedBy>
  <cp:revision>22</cp:revision>
  <dcterms:created xsi:type="dcterms:W3CDTF">2019-06-18T08:49:32Z</dcterms:created>
  <dcterms:modified xsi:type="dcterms:W3CDTF">2019-09-18T10:52:47Z</dcterms:modified>
</cp:coreProperties>
</file>